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  <p:sldMasterId id="214748370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Manjari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BCDC1-DA44-3B98-CE3A-4454FD666525}" v="5" dt="2025-03-27T08:35:43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33f094d44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33f094d447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c6a01074ef_0_17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c6a01074ef_0_17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c3325048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c3325048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3f5d453e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3f5d453e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c6a01074ef_0_2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c6a01074ef_0_2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3f094d447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33f094d447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3f094d447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33f094d447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3f094d447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3f094d447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33f094d447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33f094d447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 rot="-3415034" flipH="1">
            <a:off x="5360216" y="72904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5400000">
            <a:off x="-1253772" y="2378259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 rot="10800000" flipH="1">
            <a:off x="-135159" y="-547193"/>
            <a:ext cx="1696762" cy="1688828"/>
            <a:chOff x="2414491" y="671177"/>
            <a:chExt cx="1830972" cy="1822411"/>
          </a:xfrm>
        </p:grpSpPr>
        <p:sp>
          <p:nvSpPr>
            <p:cNvPr id="171" name="Google Shape;171;p1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661788" y="1441452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2967200" y="1441438"/>
            <a:ext cx="5142900" cy="17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2967200" y="3236713"/>
            <a:ext cx="51429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6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 flipH="1">
            <a:off x="3275625" y="2841950"/>
            <a:ext cx="457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1"/>
          </p:nvPr>
        </p:nvSpPr>
        <p:spPr>
          <a:xfrm flipH="1">
            <a:off x="3275625" y="1728850"/>
            <a:ext cx="45750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/>
          <p:nvPr/>
        </p:nvSpPr>
        <p:spPr>
          <a:xfrm rot="-3415034" flipH="1">
            <a:off x="6361616" y="30899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 rot="1848056">
            <a:off x="2372175" y="2639561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14"/>
          <p:cNvGrpSpPr/>
          <p:nvPr/>
        </p:nvGrpSpPr>
        <p:grpSpPr>
          <a:xfrm>
            <a:off x="-228595" y="-80449"/>
            <a:ext cx="2277317" cy="5304377"/>
            <a:chOff x="224725" y="566950"/>
            <a:chExt cx="1850875" cy="4311100"/>
          </a:xfrm>
        </p:grpSpPr>
        <p:sp>
          <p:nvSpPr>
            <p:cNvPr id="237" name="Google Shape;237;p14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4"/>
          <p:cNvSpPr/>
          <p:nvPr/>
        </p:nvSpPr>
        <p:spPr>
          <a:xfrm rot="-7977677">
            <a:off x="1649745" y="498156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"/>
          <p:cNvSpPr/>
          <p:nvPr/>
        </p:nvSpPr>
        <p:spPr>
          <a:xfrm>
            <a:off x="7092213" y="3598577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4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/>
          <p:nvPr/>
        </p:nvSpPr>
        <p:spPr>
          <a:xfrm rot="2465585" flipH="1">
            <a:off x="-2193957" y="2702195"/>
            <a:ext cx="4267802" cy="2625668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"/>
          <p:cNvSpPr/>
          <p:nvPr/>
        </p:nvSpPr>
        <p:spPr>
          <a:xfrm rot="-6430284" flipH="1">
            <a:off x="6992855" y="-1008460"/>
            <a:ext cx="3967958" cy="3604468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-458900" y="-740250"/>
            <a:ext cx="2037008" cy="2154203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1"/>
          </p:nvPr>
        </p:nvSpPr>
        <p:spPr>
          <a:xfrm>
            <a:off x="628701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subTitle" idx="2"/>
          </p:nvPr>
        </p:nvSpPr>
        <p:spPr>
          <a:xfrm>
            <a:off x="3488100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subTitle" idx="3"/>
          </p:nvPr>
        </p:nvSpPr>
        <p:spPr>
          <a:xfrm>
            <a:off x="628700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4"/>
          </p:nvPr>
        </p:nvSpPr>
        <p:spPr>
          <a:xfrm>
            <a:off x="3488100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hasCustomPrompt="1"/>
          </p:nvPr>
        </p:nvSpPr>
        <p:spPr>
          <a:xfrm>
            <a:off x="628699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5" hasCustomPrompt="1"/>
          </p:nvPr>
        </p:nvSpPr>
        <p:spPr>
          <a:xfrm>
            <a:off x="3456213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6"/>
          </p:nvPr>
        </p:nvSpPr>
        <p:spPr>
          <a:xfrm>
            <a:off x="6347500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subTitle" idx="7"/>
          </p:nvPr>
        </p:nvSpPr>
        <p:spPr>
          <a:xfrm>
            <a:off x="6347488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8" hasCustomPrompt="1"/>
          </p:nvPr>
        </p:nvSpPr>
        <p:spPr>
          <a:xfrm>
            <a:off x="6347501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title" idx="9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/>
          <p:nvPr/>
        </p:nvSpPr>
        <p:spPr>
          <a:xfrm rot="672094">
            <a:off x="5584289" y="5626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6"/>
          <p:cNvSpPr/>
          <p:nvPr/>
        </p:nvSpPr>
        <p:spPr>
          <a:xfrm rot="3414914">
            <a:off x="-1520563" y="790995"/>
            <a:ext cx="3987256" cy="3391668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6"/>
          <p:cNvGrpSpPr/>
          <p:nvPr/>
        </p:nvGrpSpPr>
        <p:grpSpPr>
          <a:xfrm rot="10800000" flipH="1">
            <a:off x="430416" y="1844182"/>
            <a:ext cx="1696762" cy="1688828"/>
            <a:chOff x="2414491" y="671177"/>
            <a:chExt cx="1830972" cy="1822411"/>
          </a:xfrm>
        </p:grpSpPr>
        <p:sp>
          <p:nvSpPr>
            <p:cNvPr id="281" name="Google Shape;281;p1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1095657">
            <a:off x="1778030" y="3865579"/>
            <a:ext cx="1021004" cy="1333445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1"/>
          </p:nvPr>
        </p:nvSpPr>
        <p:spPr>
          <a:xfrm>
            <a:off x="2718750" y="1540138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title" hasCustomPrompt="1"/>
          </p:nvPr>
        </p:nvSpPr>
        <p:spPr>
          <a:xfrm>
            <a:off x="2718750" y="967438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>
            <a:spLocks noGrp="1"/>
          </p:cNvSpPr>
          <p:nvPr>
            <p:ph type="subTitle" idx="2"/>
          </p:nvPr>
        </p:nvSpPr>
        <p:spPr>
          <a:xfrm>
            <a:off x="2718750" y="26736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title" idx="3" hasCustomPrompt="1"/>
          </p:nvPr>
        </p:nvSpPr>
        <p:spPr>
          <a:xfrm>
            <a:off x="2718750" y="210093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4"/>
          </p:nvPr>
        </p:nvSpPr>
        <p:spPr>
          <a:xfrm>
            <a:off x="2718750" y="38071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title" idx="5" hasCustomPrompt="1"/>
          </p:nvPr>
        </p:nvSpPr>
        <p:spPr>
          <a:xfrm>
            <a:off x="2718750" y="32344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2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 rot="-1690000">
            <a:off x="4770052" y="3432202"/>
            <a:ext cx="4311133" cy="265232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 rot="-8976185">
            <a:off x="-892229" y="695729"/>
            <a:ext cx="3210901" cy="3197587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18"/>
          <p:cNvGrpSpPr/>
          <p:nvPr/>
        </p:nvGrpSpPr>
        <p:grpSpPr>
          <a:xfrm>
            <a:off x="5420243" y="-954594"/>
            <a:ext cx="2270935" cy="2260334"/>
            <a:chOff x="6762468" y="1386456"/>
            <a:chExt cx="2270935" cy="2260334"/>
          </a:xfrm>
        </p:grpSpPr>
        <p:sp>
          <p:nvSpPr>
            <p:cNvPr id="367" name="Google Shape;367;p1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18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1"/>
          </p:nvPr>
        </p:nvSpPr>
        <p:spPr>
          <a:xfrm>
            <a:off x="1569450" y="2756350"/>
            <a:ext cx="6005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4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23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"/>
          <p:cNvSpPr txBox="1">
            <a:spLocks noGrp="1"/>
          </p:cNvSpPr>
          <p:nvPr>
            <p:ph type="title"/>
          </p:nvPr>
        </p:nvSpPr>
        <p:spPr>
          <a:xfrm>
            <a:off x="713225" y="1505738"/>
            <a:ext cx="4450800" cy="12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3" name="Google Shape;443;p20"/>
          <p:cNvSpPr txBox="1">
            <a:spLocks noGrp="1"/>
          </p:cNvSpPr>
          <p:nvPr>
            <p:ph type="subTitle" idx="1"/>
          </p:nvPr>
        </p:nvSpPr>
        <p:spPr>
          <a:xfrm>
            <a:off x="713225" y="2725763"/>
            <a:ext cx="32316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flipH="1">
            <a:off x="5418880" y="1"/>
            <a:ext cx="2277317" cy="5304377"/>
            <a:chOff x="224725" y="566950"/>
            <a:chExt cx="1850875" cy="4311100"/>
          </a:xfrm>
        </p:grpSpPr>
        <p:sp>
          <p:nvSpPr>
            <p:cNvPr id="445" name="Google Shape;445;p20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0"/>
          <p:cNvSpPr/>
          <p:nvPr/>
        </p:nvSpPr>
        <p:spPr>
          <a:xfrm rot="-5035031" flipH="1">
            <a:off x="4206940" y="751857"/>
            <a:ext cx="7221377" cy="444298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0"/>
          <p:cNvSpPr/>
          <p:nvPr/>
        </p:nvSpPr>
        <p:spPr>
          <a:xfrm rot="5400000">
            <a:off x="-2021747" y="2268334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0"/>
          <p:cNvSpPr/>
          <p:nvPr/>
        </p:nvSpPr>
        <p:spPr>
          <a:xfrm>
            <a:off x="1280800" y="-652650"/>
            <a:ext cx="1871779" cy="1796023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27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"/>
          <p:cNvSpPr/>
          <p:nvPr/>
        </p:nvSpPr>
        <p:spPr>
          <a:xfrm rot="-1408952">
            <a:off x="7039333" y="962822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1"/>
          <p:cNvSpPr/>
          <p:nvPr/>
        </p:nvSpPr>
        <p:spPr>
          <a:xfrm rot="5400000" flipH="1">
            <a:off x="-1331519" y="-591459"/>
            <a:ext cx="5570538" cy="3629454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1"/>
          <p:cNvSpPr/>
          <p:nvPr/>
        </p:nvSpPr>
        <p:spPr>
          <a:xfrm rot="-7977677">
            <a:off x="1465320" y="345459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21"/>
          <p:cNvGrpSpPr/>
          <p:nvPr/>
        </p:nvGrpSpPr>
        <p:grpSpPr>
          <a:xfrm>
            <a:off x="5084307" y="-1054185"/>
            <a:ext cx="2304462" cy="2293869"/>
            <a:chOff x="2414491" y="671177"/>
            <a:chExt cx="1830972" cy="1822411"/>
          </a:xfrm>
        </p:grpSpPr>
        <p:sp>
          <p:nvSpPr>
            <p:cNvPr id="477" name="Google Shape;477;p2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1"/>
          <p:cNvSpPr txBox="1">
            <a:spLocks noGrp="1"/>
          </p:cNvSpPr>
          <p:nvPr>
            <p:ph type="title"/>
          </p:nvPr>
        </p:nvSpPr>
        <p:spPr>
          <a:xfrm>
            <a:off x="2690725" y="1505725"/>
            <a:ext cx="3858900" cy="11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2" name="Google Shape;512;p21"/>
          <p:cNvSpPr txBox="1">
            <a:spLocks noGrp="1"/>
          </p:cNvSpPr>
          <p:nvPr>
            <p:ph type="subTitle" idx="1"/>
          </p:nvPr>
        </p:nvSpPr>
        <p:spPr>
          <a:xfrm>
            <a:off x="2690725" y="2725750"/>
            <a:ext cx="38589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3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/>
          <p:nvPr/>
        </p:nvSpPr>
        <p:spPr>
          <a:xfrm rot="-5620610">
            <a:off x="7759237" y="34540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2"/>
          <p:cNvSpPr/>
          <p:nvPr/>
        </p:nvSpPr>
        <p:spPr>
          <a:xfrm rot="-5400000" flipH="1">
            <a:off x="-700258" y="2716121"/>
            <a:ext cx="3397312" cy="3383225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2"/>
          <p:cNvSpPr/>
          <p:nvPr/>
        </p:nvSpPr>
        <p:spPr>
          <a:xfrm rot="1891771" flipH="1">
            <a:off x="3633391" y="3134640"/>
            <a:ext cx="2182046" cy="372026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ubTitle" idx="1"/>
          </p:nvPr>
        </p:nvSpPr>
        <p:spPr>
          <a:xfrm>
            <a:off x="5403875" y="13335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2"/>
          <p:cNvSpPr txBox="1">
            <a:spLocks noGrp="1"/>
          </p:cNvSpPr>
          <p:nvPr>
            <p:ph type="subTitle" idx="2"/>
          </p:nvPr>
        </p:nvSpPr>
        <p:spPr>
          <a:xfrm>
            <a:off x="5403875" y="2852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2"/>
          <p:cNvSpPr txBox="1">
            <a:spLocks noGrp="1"/>
          </p:cNvSpPr>
          <p:nvPr>
            <p:ph type="subTitle" idx="3"/>
          </p:nvPr>
        </p:nvSpPr>
        <p:spPr>
          <a:xfrm>
            <a:off x="5403875" y="183928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2"/>
          <p:cNvSpPr txBox="1">
            <a:spLocks noGrp="1"/>
          </p:cNvSpPr>
          <p:nvPr>
            <p:ph type="subTitle" idx="4"/>
          </p:nvPr>
        </p:nvSpPr>
        <p:spPr>
          <a:xfrm>
            <a:off x="5403875" y="335873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8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 rot="5035045">
            <a:off x="-2322768" y="2876704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3"/>
          <p:cNvGrpSpPr/>
          <p:nvPr/>
        </p:nvGrpSpPr>
        <p:grpSpPr>
          <a:xfrm>
            <a:off x="-107118" y="-842535"/>
            <a:ext cx="2304462" cy="2293869"/>
            <a:chOff x="2414491" y="671177"/>
            <a:chExt cx="1830972" cy="1822411"/>
          </a:xfrm>
        </p:grpSpPr>
        <p:sp>
          <p:nvSpPr>
            <p:cNvPr id="525" name="Google Shape;525;p2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23"/>
          <p:cNvSpPr/>
          <p:nvPr/>
        </p:nvSpPr>
        <p:spPr>
          <a:xfrm rot="-4280482">
            <a:off x="6793782" y="-1466885"/>
            <a:ext cx="3375483" cy="502433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3"/>
          <p:cNvSpPr/>
          <p:nvPr/>
        </p:nvSpPr>
        <p:spPr>
          <a:xfrm rot="-7977677">
            <a:off x="5123145" y="40561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2" name="Google Shape;562;p23"/>
          <p:cNvSpPr txBox="1">
            <a:spLocks noGrp="1"/>
          </p:cNvSpPr>
          <p:nvPr>
            <p:ph type="subTitle" idx="1"/>
          </p:nvPr>
        </p:nvSpPr>
        <p:spPr>
          <a:xfrm>
            <a:off x="7132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2"/>
          </p:nvPr>
        </p:nvSpPr>
        <p:spPr>
          <a:xfrm>
            <a:off x="348810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3"/>
          </p:nvPr>
        </p:nvSpPr>
        <p:spPr>
          <a:xfrm>
            <a:off x="7132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4"/>
          </p:nvPr>
        </p:nvSpPr>
        <p:spPr>
          <a:xfrm>
            <a:off x="348810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5"/>
          </p:nvPr>
        </p:nvSpPr>
        <p:spPr>
          <a:xfrm>
            <a:off x="62629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6"/>
          </p:nvPr>
        </p:nvSpPr>
        <p:spPr>
          <a:xfrm>
            <a:off x="62629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0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4"/>
          <p:cNvSpPr/>
          <p:nvPr/>
        </p:nvSpPr>
        <p:spPr>
          <a:xfrm rot="-7977680">
            <a:off x="2936026" y="3869950"/>
            <a:ext cx="2430109" cy="2331757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4"/>
          <p:cNvGrpSpPr/>
          <p:nvPr/>
        </p:nvGrpSpPr>
        <p:grpSpPr>
          <a:xfrm rot="10800000" flipH="1">
            <a:off x="205659" y="2003797"/>
            <a:ext cx="1888282" cy="1879453"/>
            <a:chOff x="2414491" y="671177"/>
            <a:chExt cx="1830972" cy="1822411"/>
          </a:xfrm>
        </p:grpSpPr>
        <p:sp>
          <p:nvSpPr>
            <p:cNvPr id="571" name="Google Shape;571;p2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4"/>
          <p:cNvSpPr/>
          <p:nvPr/>
        </p:nvSpPr>
        <p:spPr>
          <a:xfrm rot="135969" flipH="1">
            <a:off x="-993079" y="-957313"/>
            <a:ext cx="3397316" cy="338322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7" name="Google Shape;607;p24"/>
          <p:cNvSpPr txBox="1">
            <a:spLocks noGrp="1"/>
          </p:cNvSpPr>
          <p:nvPr>
            <p:ph type="subTitle" idx="1"/>
          </p:nvPr>
        </p:nvSpPr>
        <p:spPr>
          <a:xfrm>
            <a:off x="2214975" y="17670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4"/>
          <p:cNvSpPr txBox="1">
            <a:spLocks noGrp="1"/>
          </p:cNvSpPr>
          <p:nvPr>
            <p:ph type="subTitle" idx="2"/>
          </p:nvPr>
        </p:nvSpPr>
        <p:spPr>
          <a:xfrm>
            <a:off x="4761225" y="17670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24"/>
          <p:cNvSpPr txBox="1">
            <a:spLocks noGrp="1"/>
          </p:cNvSpPr>
          <p:nvPr>
            <p:ph type="subTitle" idx="3"/>
          </p:nvPr>
        </p:nvSpPr>
        <p:spPr>
          <a:xfrm>
            <a:off x="2214975" y="2141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24"/>
          <p:cNvSpPr txBox="1">
            <a:spLocks noGrp="1"/>
          </p:cNvSpPr>
          <p:nvPr>
            <p:ph type="subTitle" idx="4"/>
          </p:nvPr>
        </p:nvSpPr>
        <p:spPr>
          <a:xfrm>
            <a:off x="4761225" y="2141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4"/>
          <p:cNvSpPr txBox="1">
            <a:spLocks noGrp="1"/>
          </p:cNvSpPr>
          <p:nvPr>
            <p:ph type="subTitle" idx="5"/>
          </p:nvPr>
        </p:nvSpPr>
        <p:spPr>
          <a:xfrm>
            <a:off x="2214975" y="30653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24"/>
          <p:cNvSpPr txBox="1">
            <a:spLocks noGrp="1"/>
          </p:cNvSpPr>
          <p:nvPr>
            <p:ph type="subTitle" idx="6"/>
          </p:nvPr>
        </p:nvSpPr>
        <p:spPr>
          <a:xfrm>
            <a:off x="4761225" y="30653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24"/>
          <p:cNvSpPr txBox="1">
            <a:spLocks noGrp="1"/>
          </p:cNvSpPr>
          <p:nvPr>
            <p:ph type="subTitle" idx="7"/>
          </p:nvPr>
        </p:nvSpPr>
        <p:spPr>
          <a:xfrm>
            <a:off x="2214975" y="34401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24"/>
          <p:cNvSpPr txBox="1">
            <a:spLocks noGrp="1"/>
          </p:cNvSpPr>
          <p:nvPr>
            <p:ph type="subTitle" idx="8"/>
          </p:nvPr>
        </p:nvSpPr>
        <p:spPr>
          <a:xfrm>
            <a:off x="4761225" y="34401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24"/>
          <p:cNvSpPr/>
          <p:nvPr/>
        </p:nvSpPr>
        <p:spPr>
          <a:xfrm rot="-5035048" flipH="1">
            <a:off x="5373790" y="594172"/>
            <a:ext cx="6829100" cy="4201641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9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/>
          <p:nvPr/>
        </p:nvSpPr>
        <p:spPr>
          <a:xfrm>
            <a:off x="4487750" y="727477"/>
            <a:ext cx="6559985" cy="5236281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5"/>
          <p:cNvSpPr/>
          <p:nvPr/>
        </p:nvSpPr>
        <p:spPr>
          <a:xfrm rot="5400000">
            <a:off x="-2563625" y="1125983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5"/>
          <p:cNvSpPr/>
          <p:nvPr/>
        </p:nvSpPr>
        <p:spPr>
          <a:xfrm rot="-7977677">
            <a:off x="635395" y="-298381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1" name="Google Shape;621;p25"/>
          <p:cNvSpPr txBox="1">
            <a:spLocks noGrp="1"/>
          </p:cNvSpPr>
          <p:nvPr>
            <p:ph type="subTitle" idx="1"/>
          </p:nvPr>
        </p:nvSpPr>
        <p:spPr>
          <a:xfrm>
            <a:off x="109425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5"/>
          <p:cNvSpPr txBox="1">
            <a:spLocks noGrp="1"/>
          </p:cNvSpPr>
          <p:nvPr>
            <p:ph type="subTitle" idx="2"/>
          </p:nvPr>
        </p:nvSpPr>
        <p:spPr>
          <a:xfrm>
            <a:off x="348810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5"/>
          <p:cNvSpPr txBox="1">
            <a:spLocks noGrp="1"/>
          </p:cNvSpPr>
          <p:nvPr>
            <p:ph type="subTitle" idx="3"/>
          </p:nvPr>
        </p:nvSpPr>
        <p:spPr>
          <a:xfrm>
            <a:off x="109425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4"/>
          </p:nvPr>
        </p:nvSpPr>
        <p:spPr>
          <a:xfrm>
            <a:off x="348810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5"/>
          <p:cNvSpPr txBox="1">
            <a:spLocks noGrp="1"/>
          </p:cNvSpPr>
          <p:nvPr>
            <p:ph type="subTitle" idx="5"/>
          </p:nvPr>
        </p:nvSpPr>
        <p:spPr>
          <a:xfrm>
            <a:off x="588195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5"/>
          <p:cNvSpPr txBox="1">
            <a:spLocks noGrp="1"/>
          </p:cNvSpPr>
          <p:nvPr>
            <p:ph type="subTitle" idx="6"/>
          </p:nvPr>
        </p:nvSpPr>
        <p:spPr>
          <a:xfrm>
            <a:off x="588195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5"/>
          <p:cNvSpPr txBox="1">
            <a:spLocks noGrp="1"/>
          </p:cNvSpPr>
          <p:nvPr>
            <p:ph type="subTitle" idx="7"/>
          </p:nvPr>
        </p:nvSpPr>
        <p:spPr>
          <a:xfrm>
            <a:off x="109425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5"/>
          <p:cNvSpPr txBox="1">
            <a:spLocks noGrp="1"/>
          </p:cNvSpPr>
          <p:nvPr>
            <p:ph type="subTitle" idx="8"/>
          </p:nvPr>
        </p:nvSpPr>
        <p:spPr>
          <a:xfrm>
            <a:off x="348810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5"/>
          <p:cNvSpPr txBox="1">
            <a:spLocks noGrp="1"/>
          </p:cNvSpPr>
          <p:nvPr>
            <p:ph type="subTitle" idx="9"/>
          </p:nvPr>
        </p:nvSpPr>
        <p:spPr>
          <a:xfrm>
            <a:off x="109425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5"/>
          <p:cNvSpPr txBox="1">
            <a:spLocks noGrp="1"/>
          </p:cNvSpPr>
          <p:nvPr>
            <p:ph type="subTitle" idx="13"/>
          </p:nvPr>
        </p:nvSpPr>
        <p:spPr>
          <a:xfrm>
            <a:off x="348810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25"/>
          <p:cNvSpPr txBox="1">
            <a:spLocks noGrp="1"/>
          </p:cNvSpPr>
          <p:nvPr>
            <p:ph type="subTitle" idx="14"/>
          </p:nvPr>
        </p:nvSpPr>
        <p:spPr>
          <a:xfrm>
            <a:off x="588195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25"/>
          <p:cNvSpPr txBox="1">
            <a:spLocks noGrp="1"/>
          </p:cNvSpPr>
          <p:nvPr>
            <p:ph type="subTitle" idx="15"/>
          </p:nvPr>
        </p:nvSpPr>
        <p:spPr>
          <a:xfrm>
            <a:off x="588195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rot="-8234214" flipH="1">
            <a:off x="6462164" y="-167221"/>
            <a:ext cx="4162685" cy="256099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/>
          <p:nvPr/>
        </p:nvSpPr>
        <p:spPr>
          <a:xfrm rot="-2505069" flipH="1">
            <a:off x="6267646" y="1159768"/>
            <a:ext cx="4436783" cy="371422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 rot="3781174">
            <a:off x="-1644519" y="1806437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27"/>
          <p:cNvGrpSpPr/>
          <p:nvPr/>
        </p:nvGrpSpPr>
        <p:grpSpPr>
          <a:xfrm rot="10800000" flipH="1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642" name="Google Shape;642;p2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8"/>
          <p:cNvSpPr/>
          <p:nvPr/>
        </p:nvSpPr>
        <p:spPr>
          <a:xfrm rot="5400000">
            <a:off x="-897085" y="455393"/>
            <a:ext cx="4906632" cy="4469596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8"/>
          <p:cNvSpPr/>
          <p:nvPr/>
        </p:nvSpPr>
        <p:spPr>
          <a:xfrm rot="4271990">
            <a:off x="6861805" y="3034227"/>
            <a:ext cx="3403945" cy="338983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7014776" y="357427"/>
            <a:ext cx="801658" cy="707098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5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9"/>
          <p:cNvSpPr/>
          <p:nvPr/>
        </p:nvSpPr>
        <p:spPr>
          <a:xfrm rot="8100090">
            <a:off x="-1277624" y="-498533"/>
            <a:ext cx="4047120" cy="248996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 rot="-2262480" flipH="1">
            <a:off x="5470609" y="3669962"/>
            <a:ext cx="4913469" cy="302290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6" name="Google Shape;686;p29"/>
          <p:cNvSpPr/>
          <p:nvPr/>
        </p:nvSpPr>
        <p:spPr>
          <a:xfrm rot="-7977666">
            <a:off x="7581866" y="92418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6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0"/>
          <p:cNvSpPr/>
          <p:nvPr/>
        </p:nvSpPr>
        <p:spPr>
          <a:xfrm rot="5575585">
            <a:off x="-1934287" y="-969252"/>
            <a:ext cx="4436755" cy="371424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0"/>
          <p:cNvSpPr/>
          <p:nvPr/>
        </p:nvSpPr>
        <p:spPr>
          <a:xfrm>
            <a:off x="4971452" y="887873"/>
            <a:ext cx="5492180" cy="3689245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0"/>
          <p:cNvSpPr/>
          <p:nvPr/>
        </p:nvSpPr>
        <p:spPr>
          <a:xfrm rot="-7977666">
            <a:off x="3954029" y="465603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0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8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/>
          <p:nvPr/>
        </p:nvSpPr>
        <p:spPr>
          <a:xfrm rot="912733" flipH="1">
            <a:off x="-1572654" y="597947"/>
            <a:ext cx="3253667" cy="548082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1"/>
          <p:cNvSpPr/>
          <p:nvPr/>
        </p:nvSpPr>
        <p:spPr>
          <a:xfrm rot="-482288">
            <a:off x="6784912" y="-733687"/>
            <a:ext cx="3654738" cy="363958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1"/>
          <p:cNvSpPr/>
          <p:nvPr/>
        </p:nvSpPr>
        <p:spPr>
          <a:xfrm rot="3320924">
            <a:off x="8443534" y="3822428"/>
            <a:ext cx="1269688" cy="165823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0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2"/>
          <p:cNvSpPr/>
          <p:nvPr/>
        </p:nvSpPr>
        <p:spPr>
          <a:xfrm rot="-5620610">
            <a:off x="8235762" y="250325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2"/>
          <p:cNvSpPr/>
          <p:nvPr/>
        </p:nvSpPr>
        <p:spPr>
          <a:xfrm rot="-595142" flipH="1">
            <a:off x="-1233073" y="-485172"/>
            <a:ext cx="3397327" cy="338324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/>
          <p:nvPr/>
        </p:nvSpPr>
        <p:spPr>
          <a:xfrm rot="-7977683">
            <a:off x="6409699" y="-2923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2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2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3"/>
          <p:cNvSpPr/>
          <p:nvPr/>
        </p:nvSpPr>
        <p:spPr>
          <a:xfrm rot="-5400000" flipH="1">
            <a:off x="5697375" y="631183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705" name="Google Shape;705;p33"/>
          <p:cNvGrpSpPr/>
          <p:nvPr/>
        </p:nvGrpSpPr>
        <p:grpSpPr>
          <a:xfrm rot="10800000" flipH="1">
            <a:off x="-776141" y="2015093"/>
            <a:ext cx="2087674" cy="2077913"/>
            <a:chOff x="2414491" y="671177"/>
            <a:chExt cx="1830972" cy="1822411"/>
          </a:xfrm>
        </p:grpSpPr>
        <p:sp>
          <p:nvSpPr>
            <p:cNvPr id="706" name="Google Shape;706;p3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/>
          <p:nvPr/>
        </p:nvSpPr>
        <p:spPr>
          <a:xfrm rot="-2187687">
            <a:off x="6997415" y="2824325"/>
            <a:ext cx="1938838" cy="3305612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4"/>
          <p:cNvSpPr/>
          <p:nvPr/>
        </p:nvSpPr>
        <p:spPr>
          <a:xfrm rot="1855510">
            <a:off x="2523490" y="1937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4"/>
          <p:cNvSpPr/>
          <p:nvPr/>
        </p:nvSpPr>
        <p:spPr>
          <a:xfrm rot="10800000" flipH="1">
            <a:off x="242450" y="2888462"/>
            <a:ext cx="1774800" cy="177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34"/>
          <p:cNvGrpSpPr/>
          <p:nvPr/>
        </p:nvGrpSpPr>
        <p:grpSpPr>
          <a:xfrm rot="10800000" flipH="1">
            <a:off x="955516" y="2266845"/>
            <a:ext cx="1696762" cy="1688828"/>
            <a:chOff x="2414491" y="671177"/>
            <a:chExt cx="1830972" cy="1822411"/>
          </a:xfrm>
        </p:grpSpPr>
        <p:sp>
          <p:nvSpPr>
            <p:cNvPr id="745" name="Google Shape;745;p3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34"/>
          <p:cNvSpPr/>
          <p:nvPr/>
        </p:nvSpPr>
        <p:spPr>
          <a:xfrm rot="-7977683">
            <a:off x="6033949" y="548625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 rot="-7977683">
            <a:off x="1484724" y="15164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rot="288619" flipH="1">
            <a:off x="-1415244" y="1158707"/>
            <a:ext cx="4829256" cy="494005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rot="-8533595">
            <a:off x="7105388" y="-706575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>
            <a:off x="6970750" y="2154714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p35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788" name="Google Shape;788;p35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5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3" name="Google Shape;823;p35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/>
          <p:nvPr/>
        </p:nvSpPr>
        <p:spPr>
          <a:xfrm rot="-5716269">
            <a:off x="3090772" y="121523"/>
            <a:ext cx="3242308" cy="5108995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36"/>
          <p:cNvGrpSpPr/>
          <p:nvPr/>
        </p:nvGrpSpPr>
        <p:grpSpPr>
          <a:xfrm flipH="1">
            <a:off x="6918862" y="-84862"/>
            <a:ext cx="2277317" cy="5304377"/>
            <a:chOff x="224725" y="566950"/>
            <a:chExt cx="1850875" cy="4311100"/>
          </a:xfrm>
        </p:grpSpPr>
        <p:sp>
          <p:nvSpPr>
            <p:cNvPr id="827" name="Google Shape;827;p36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36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2" hasCustomPrompt="1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3" name="Google Shape;853;p36"/>
          <p:cNvSpPr/>
          <p:nvPr/>
        </p:nvSpPr>
        <p:spPr>
          <a:xfrm flipH="1">
            <a:off x="6154471" y="760963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 flipH="1">
            <a:off x="736534" y="1655532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36"/>
          <p:cNvGrpSpPr/>
          <p:nvPr/>
        </p:nvGrpSpPr>
        <p:grpSpPr>
          <a:xfrm flipH="1">
            <a:off x="101505" y="2363121"/>
            <a:ext cx="1696762" cy="1688828"/>
            <a:chOff x="2414491" y="671177"/>
            <a:chExt cx="1830972" cy="1822411"/>
          </a:xfrm>
        </p:grpSpPr>
        <p:sp>
          <p:nvSpPr>
            <p:cNvPr id="856" name="Google Shape;856;p3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7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/>
          <p:nvPr/>
        </p:nvSpPr>
        <p:spPr>
          <a:xfrm>
            <a:off x="6379125" y="3295174"/>
            <a:ext cx="1436700" cy="143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7"/>
          <p:cNvSpPr/>
          <p:nvPr/>
        </p:nvSpPr>
        <p:spPr>
          <a:xfrm rot="3781224">
            <a:off x="-1829431" y="2502688"/>
            <a:ext cx="6147391" cy="3782042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7"/>
          <p:cNvSpPr/>
          <p:nvPr/>
        </p:nvSpPr>
        <p:spPr>
          <a:xfrm rot="-1693254" flipH="1">
            <a:off x="7048898" y="1570932"/>
            <a:ext cx="2436429" cy="415397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5" name="Google Shape;895;p37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6" name="Google Shape;896;p37"/>
          <p:cNvGrpSpPr/>
          <p:nvPr/>
        </p:nvGrpSpPr>
        <p:grpSpPr>
          <a:xfrm rot="10800000" flipH="1">
            <a:off x="815666" y="1235970"/>
            <a:ext cx="1696762" cy="1688828"/>
            <a:chOff x="2414491" y="671177"/>
            <a:chExt cx="1830972" cy="1822411"/>
          </a:xfrm>
        </p:grpSpPr>
        <p:sp>
          <p:nvSpPr>
            <p:cNvPr id="897" name="Google Shape;897;p3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9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rot="199611" flipH="1">
            <a:off x="-1222385" y="1111794"/>
            <a:ext cx="4658395" cy="476529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8"/>
          <p:cNvSpPr/>
          <p:nvPr/>
        </p:nvSpPr>
        <p:spPr>
          <a:xfrm rot="-5035045" flipH="1">
            <a:off x="5862077" y="-226971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8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1" name="Google Shape;971;p38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32_2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"/>
          <p:cNvSpPr/>
          <p:nvPr/>
        </p:nvSpPr>
        <p:spPr>
          <a:xfrm rot="-5620636">
            <a:off x="7260268" y="484121"/>
            <a:ext cx="2991681" cy="287060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0"/>
          <p:cNvSpPr/>
          <p:nvPr/>
        </p:nvSpPr>
        <p:spPr>
          <a:xfrm rot="135969" flipH="1">
            <a:off x="-1259479" y="-732013"/>
            <a:ext cx="3397316" cy="338322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0"/>
          <p:cNvSpPr/>
          <p:nvPr/>
        </p:nvSpPr>
        <p:spPr>
          <a:xfrm rot="10800000">
            <a:off x="7259653" y="392543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981;p40"/>
          <p:cNvGrpSpPr/>
          <p:nvPr/>
        </p:nvGrpSpPr>
        <p:grpSpPr>
          <a:xfrm rot="10800000">
            <a:off x="6624625" y="3303820"/>
            <a:ext cx="1696762" cy="1688828"/>
            <a:chOff x="2414491" y="671177"/>
            <a:chExt cx="1830972" cy="1822411"/>
          </a:xfrm>
        </p:grpSpPr>
        <p:sp>
          <p:nvSpPr>
            <p:cNvPr id="982" name="Google Shape;982;p40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6" name="Google Shape;1016;p40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7" name="Google Shape;1017;p40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 flipH="1">
            <a:off x="75" y="1620000"/>
            <a:ext cx="9143837" cy="2281200"/>
          </a:xfrm>
          <a:custGeom>
            <a:avLst/>
            <a:gdLst/>
            <a:ahLst/>
            <a:cxnLst/>
            <a:rect l="l" t="t" r="r" b="b"/>
            <a:pathLst>
              <a:path w="305584" h="121664" extrusionOk="0">
                <a:moveTo>
                  <a:pt x="219307" y="0"/>
                </a:moveTo>
                <a:cubicBezTo>
                  <a:pt x="203338" y="0"/>
                  <a:pt x="187335" y="4914"/>
                  <a:pt x="174406" y="14271"/>
                </a:cubicBezTo>
                <a:cubicBezTo>
                  <a:pt x="167072" y="19544"/>
                  <a:pt x="160755" y="26102"/>
                  <a:pt x="153475" y="31428"/>
                </a:cubicBezTo>
                <a:cubicBezTo>
                  <a:pt x="146652" y="36401"/>
                  <a:pt x="138616" y="40348"/>
                  <a:pt x="130237" y="40348"/>
                </a:cubicBezTo>
                <a:cubicBezTo>
                  <a:pt x="129643" y="40348"/>
                  <a:pt x="129047" y="40328"/>
                  <a:pt x="128449" y="40287"/>
                </a:cubicBezTo>
                <a:cubicBezTo>
                  <a:pt x="122935" y="39913"/>
                  <a:pt x="117662" y="37771"/>
                  <a:pt x="112175" y="37076"/>
                </a:cubicBezTo>
                <a:cubicBezTo>
                  <a:pt x="110880" y="36911"/>
                  <a:pt x="109574" y="36830"/>
                  <a:pt x="108268" y="36830"/>
                </a:cubicBezTo>
                <a:cubicBezTo>
                  <a:pt x="102130" y="36830"/>
                  <a:pt x="95990" y="38624"/>
                  <a:pt x="90870" y="42000"/>
                </a:cubicBezTo>
                <a:cubicBezTo>
                  <a:pt x="84982" y="45881"/>
                  <a:pt x="80351" y="51743"/>
                  <a:pt x="73794" y="54339"/>
                </a:cubicBezTo>
                <a:cubicBezTo>
                  <a:pt x="70523" y="55637"/>
                  <a:pt x="67081" y="56009"/>
                  <a:pt x="63565" y="56009"/>
                </a:cubicBezTo>
                <a:cubicBezTo>
                  <a:pt x="58850" y="56009"/>
                  <a:pt x="54001" y="55340"/>
                  <a:pt x="49253" y="55340"/>
                </a:cubicBezTo>
                <a:cubicBezTo>
                  <a:pt x="46444" y="55340"/>
                  <a:pt x="43669" y="55575"/>
                  <a:pt x="40979" y="56320"/>
                </a:cubicBezTo>
                <a:cubicBezTo>
                  <a:pt x="25348" y="60629"/>
                  <a:pt x="16515" y="80811"/>
                  <a:pt x="322" y="81212"/>
                </a:cubicBezTo>
                <a:lnTo>
                  <a:pt x="1" y="105140"/>
                </a:lnTo>
                <a:cubicBezTo>
                  <a:pt x="1" y="105140"/>
                  <a:pt x="15474" y="110471"/>
                  <a:pt x="34154" y="110471"/>
                </a:cubicBezTo>
                <a:cubicBezTo>
                  <a:pt x="45744" y="110471"/>
                  <a:pt x="58569" y="108419"/>
                  <a:pt x="69698" y="101768"/>
                </a:cubicBezTo>
                <a:cubicBezTo>
                  <a:pt x="77727" y="96977"/>
                  <a:pt x="84000" y="95050"/>
                  <a:pt x="89631" y="95050"/>
                </a:cubicBezTo>
                <a:cubicBezTo>
                  <a:pt x="104388" y="95050"/>
                  <a:pt x="114744" y="108287"/>
                  <a:pt x="140761" y="117934"/>
                </a:cubicBezTo>
                <a:cubicBezTo>
                  <a:pt x="147990" y="120617"/>
                  <a:pt x="154305" y="121664"/>
                  <a:pt x="160177" y="121664"/>
                </a:cubicBezTo>
                <a:cubicBezTo>
                  <a:pt x="181037" y="121664"/>
                  <a:pt x="196328" y="108460"/>
                  <a:pt x="227278" y="108460"/>
                </a:cubicBezTo>
                <a:cubicBezTo>
                  <a:pt x="230911" y="108460"/>
                  <a:pt x="234759" y="108642"/>
                  <a:pt x="238857" y="109048"/>
                </a:cubicBezTo>
                <a:cubicBezTo>
                  <a:pt x="240758" y="109237"/>
                  <a:pt x="242612" y="109327"/>
                  <a:pt x="244420" y="109327"/>
                </a:cubicBezTo>
                <a:cubicBezTo>
                  <a:pt x="289069" y="109327"/>
                  <a:pt x="305584" y="54072"/>
                  <a:pt x="305584" y="54072"/>
                </a:cubicBezTo>
                <a:lnTo>
                  <a:pt x="305584" y="33917"/>
                </a:lnTo>
                <a:cubicBezTo>
                  <a:pt x="282994" y="28243"/>
                  <a:pt x="264927" y="11033"/>
                  <a:pt x="242792" y="3726"/>
                </a:cubicBezTo>
                <a:cubicBezTo>
                  <a:pt x="235229" y="1223"/>
                  <a:pt x="227273" y="0"/>
                  <a:pt x="2193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5400000">
            <a:off x="-1596150" y="-854219"/>
            <a:ext cx="3561783" cy="302965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7699300" y="2874875"/>
            <a:ext cx="1176089" cy="153598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1101975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body" idx="2"/>
          </p:nvPr>
        </p:nvSpPr>
        <p:spPr>
          <a:xfrm>
            <a:off x="5071000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3"/>
          </p:nvPr>
        </p:nvSpPr>
        <p:spPr>
          <a:xfrm>
            <a:off x="11186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4"/>
          </p:nvPr>
        </p:nvSpPr>
        <p:spPr>
          <a:xfrm>
            <a:off x="50710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/>
          <p:nvPr/>
        </p:nvSpPr>
        <p:spPr>
          <a:xfrm rot="-1390808" flipH="1">
            <a:off x="4052075" y="2819900"/>
            <a:ext cx="1938821" cy="3305584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2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1"/>
          <p:cNvSpPr/>
          <p:nvPr/>
        </p:nvSpPr>
        <p:spPr>
          <a:xfrm rot="-455554">
            <a:off x="6637849" y="-126684"/>
            <a:ext cx="3253668" cy="54807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1"/>
          <p:cNvSpPr/>
          <p:nvPr/>
        </p:nvSpPr>
        <p:spPr>
          <a:xfrm rot="-7977677">
            <a:off x="5635995" y="150939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1"/>
          <p:cNvSpPr/>
          <p:nvPr/>
        </p:nvSpPr>
        <p:spPr>
          <a:xfrm rot="8880872">
            <a:off x="-2066784" y="-214836"/>
            <a:ext cx="4047011" cy="2490084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1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3" name="Google Shape;1023;p41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4989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4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2"/>
          <p:cNvSpPr/>
          <p:nvPr/>
        </p:nvSpPr>
        <p:spPr>
          <a:xfrm rot="-4971949">
            <a:off x="-1978224" y="-993266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6" name="Google Shape;1026;p42"/>
          <p:cNvGrpSpPr/>
          <p:nvPr/>
        </p:nvGrpSpPr>
        <p:grpSpPr>
          <a:xfrm flipH="1">
            <a:off x="6866680" y="-80437"/>
            <a:ext cx="2277317" cy="5304377"/>
            <a:chOff x="224725" y="566950"/>
            <a:chExt cx="1850875" cy="4311100"/>
          </a:xfrm>
        </p:grpSpPr>
        <p:sp>
          <p:nvSpPr>
            <p:cNvPr id="1027" name="Google Shape;1027;p42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42"/>
          <p:cNvSpPr/>
          <p:nvPr/>
        </p:nvSpPr>
        <p:spPr>
          <a:xfrm rot="250550" flipH="1">
            <a:off x="838717" y="3110207"/>
            <a:ext cx="5950574" cy="36610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2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3" name="Google Shape;1053;p42"/>
          <p:cNvSpPr txBox="1">
            <a:spLocks noGrp="1"/>
          </p:cNvSpPr>
          <p:nvPr>
            <p:ph type="subTitle" idx="1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43"/>
          <p:cNvGrpSpPr/>
          <p:nvPr/>
        </p:nvGrpSpPr>
        <p:grpSpPr>
          <a:xfrm>
            <a:off x="4789682" y="3273165"/>
            <a:ext cx="2304462" cy="2293869"/>
            <a:chOff x="2414491" y="671177"/>
            <a:chExt cx="1830972" cy="1822411"/>
          </a:xfrm>
        </p:grpSpPr>
        <p:sp>
          <p:nvSpPr>
            <p:cNvPr id="1056" name="Google Shape;1056;p4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43"/>
          <p:cNvSpPr/>
          <p:nvPr/>
        </p:nvSpPr>
        <p:spPr>
          <a:xfrm rot="-919010">
            <a:off x="6732142" y="-371518"/>
            <a:ext cx="3397275" cy="338318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3"/>
          <p:cNvSpPr/>
          <p:nvPr/>
        </p:nvSpPr>
        <p:spPr>
          <a:xfrm rot="-5620636">
            <a:off x="-1100482" y="1591409"/>
            <a:ext cx="2991681" cy="287060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3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43"/>
          <p:cNvSpPr txBox="1">
            <a:spLocks noGrp="1"/>
          </p:cNvSpPr>
          <p:nvPr>
            <p:ph type="subTitle" idx="1"/>
          </p:nvPr>
        </p:nvSpPr>
        <p:spPr>
          <a:xfrm>
            <a:off x="502817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6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4"/>
          <p:cNvSpPr/>
          <p:nvPr/>
        </p:nvSpPr>
        <p:spPr>
          <a:xfrm>
            <a:off x="4260425" y="1957095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4"/>
          <p:cNvSpPr/>
          <p:nvPr/>
        </p:nvSpPr>
        <p:spPr>
          <a:xfrm rot="-4971949">
            <a:off x="6653151" y="1865359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4"/>
          <p:cNvSpPr/>
          <p:nvPr/>
        </p:nvSpPr>
        <p:spPr>
          <a:xfrm rot="7019959" flipH="1">
            <a:off x="-962151" y="-1327476"/>
            <a:ext cx="4047102" cy="2490011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4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44"/>
          <p:cNvSpPr txBox="1">
            <a:spLocks noGrp="1"/>
          </p:cNvSpPr>
          <p:nvPr>
            <p:ph type="subTitle" idx="1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7_1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5"/>
          <p:cNvSpPr/>
          <p:nvPr/>
        </p:nvSpPr>
        <p:spPr>
          <a:xfrm rot="-4971949">
            <a:off x="6499451" y="687059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5"/>
          <p:cNvSpPr/>
          <p:nvPr/>
        </p:nvSpPr>
        <p:spPr>
          <a:xfrm rot="9475593">
            <a:off x="-1974698" y="-446077"/>
            <a:ext cx="4047145" cy="2489949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5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4" name="Google Shape;1104;p45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62643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7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6"/>
          <p:cNvSpPr/>
          <p:nvPr/>
        </p:nvSpPr>
        <p:spPr>
          <a:xfrm rot="-5400000" flipH="1">
            <a:off x="6051628" y="1691784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6"/>
          <p:cNvSpPr/>
          <p:nvPr/>
        </p:nvSpPr>
        <p:spPr>
          <a:xfrm>
            <a:off x="-749900" y="3073920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46"/>
          <p:cNvGrpSpPr/>
          <p:nvPr/>
        </p:nvGrpSpPr>
        <p:grpSpPr>
          <a:xfrm rot="10800000">
            <a:off x="6204525" y="1244395"/>
            <a:ext cx="1696762" cy="1688828"/>
            <a:chOff x="2414491" y="671177"/>
            <a:chExt cx="1830972" cy="1822411"/>
          </a:xfrm>
        </p:grpSpPr>
        <p:sp>
          <p:nvSpPr>
            <p:cNvPr id="1109" name="Google Shape;1109;p4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46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4" name="Google Shape;1144;p46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"/>
          <p:cNvSpPr/>
          <p:nvPr/>
        </p:nvSpPr>
        <p:spPr>
          <a:xfrm rot="5716307" flipH="1">
            <a:off x="3128709" y="-17350"/>
            <a:ext cx="3009510" cy="5911593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7"/>
          <p:cNvSpPr/>
          <p:nvPr/>
        </p:nvSpPr>
        <p:spPr>
          <a:xfrm rot="-1408952">
            <a:off x="7059833" y="-1532053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7"/>
          <p:cNvSpPr/>
          <p:nvPr/>
        </p:nvSpPr>
        <p:spPr>
          <a:xfrm rot="10800000">
            <a:off x="797253" y="2885987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9" name="Google Shape;1149;p47"/>
          <p:cNvGrpSpPr/>
          <p:nvPr/>
        </p:nvGrpSpPr>
        <p:grpSpPr>
          <a:xfrm rot="10800000">
            <a:off x="162225" y="2264370"/>
            <a:ext cx="1696762" cy="1688828"/>
            <a:chOff x="2414491" y="671177"/>
            <a:chExt cx="1830972" cy="1822411"/>
          </a:xfrm>
        </p:grpSpPr>
        <p:sp>
          <p:nvSpPr>
            <p:cNvPr id="1150" name="Google Shape;1150;p4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4" name="Google Shape;1184;p47"/>
          <p:cNvSpPr/>
          <p:nvPr/>
        </p:nvSpPr>
        <p:spPr>
          <a:xfrm rot="8100000">
            <a:off x="371399" y="-115041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7"/>
          <p:cNvSpPr txBox="1">
            <a:spLocks noGrp="1"/>
          </p:cNvSpPr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6" name="Google Shape;1186;p47"/>
          <p:cNvSpPr txBox="1">
            <a:spLocks noGrp="1"/>
          </p:cNvSpPr>
          <p:nvPr>
            <p:ph type="subTitle" idx="1"/>
          </p:nvPr>
        </p:nvSpPr>
        <p:spPr>
          <a:xfrm>
            <a:off x="2572050" y="1652263"/>
            <a:ext cx="39999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187" name="Google Shape;1187;p47"/>
          <p:cNvSpPr txBox="1"/>
          <p:nvPr/>
        </p:nvSpPr>
        <p:spPr>
          <a:xfrm>
            <a:off x="2720550" y="34316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/>
          <p:nvPr/>
        </p:nvSpPr>
        <p:spPr>
          <a:xfrm rot="288678" flipH="1">
            <a:off x="-1270417" y="55333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8"/>
          <p:cNvSpPr/>
          <p:nvPr/>
        </p:nvSpPr>
        <p:spPr>
          <a:xfrm>
            <a:off x="1334050" y="1127073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192" name="Google Shape;1192;p4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48"/>
          <p:cNvSpPr/>
          <p:nvPr/>
        </p:nvSpPr>
        <p:spPr>
          <a:xfrm rot="-1848056" flipH="1">
            <a:off x="7756025" y="25179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49"/>
          <p:cNvGrpSpPr/>
          <p:nvPr/>
        </p:nvGrpSpPr>
        <p:grpSpPr>
          <a:xfrm>
            <a:off x="5" y="-80449"/>
            <a:ext cx="2277317" cy="5304377"/>
            <a:chOff x="224725" y="566950"/>
            <a:chExt cx="1850875" cy="4311100"/>
          </a:xfrm>
        </p:grpSpPr>
        <p:sp>
          <p:nvSpPr>
            <p:cNvPr id="1228" name="Google Shape;1228;p49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49"/>
          <p:cNvSpPr/>
          <p:nvPr/>
        </p:nvSpPr>
        <p:spPr>
          <a:xfrm rot="-3415034" flipH="1">
            <a:off x="5349941" y="647072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9"/>
          <p:cNvSpPr/>
          <p:nvPr/>
        </p:nvSpPr>
        <p:spPr>
          <a:xfrm rot="1379372">
            <a:off x="5149944" y="2281365"/>
            <a:ext cx="1343009" cy="1754062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9"/>
          <p:cNvSpPr/>
          <p:nvPr/>
        </p:nvSpPr>
        <p:spPr>
          <a:xfrm>
            <a:off x="-767475" y="502200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50"/>
          <p:cNvGrpSpPr/>
          <p:nvPr/>
        </p:nvGrpSpPr>
        <p:grpSpPr>
          <a:xfrm rot="-4412986">
            <a:off x="6233427" y="1978854"/>
            <a:ext cx="2523466" cy="2406919"/>
            <a:chOff x="616550" y="744600"/>
            <a:chExt cx="936200" cy="893025"/>
          </a:xfrm>
        </p:grpSpPr>
        <p:sp>
          <p:nvSpPr>
            <p:cNvPr id="1257" name="Google Shape;1257;p50"/>
            <p:cNvSpPr/>
            <p:nvPr/>
          </p:nvSpPr>
          <p:spPr>
            <a:xfrm>
              <a:off x="616550" y="744600"/>
              <a:ext cx="936200" cy="893025"/>
            </a:xfrm>
            <a:custGeom>
              <a:avLst/>
              <a:gdLst/>
              <a:ahLst/>
              <a:cxnLst/>
              <a:rect l="l" t="t" r="r" b="b"/>
              <a:pathLst>
                <a:path w="37448" h="35721" extrusionOk="0">
                  <a:moveTo>
                    <a:pt x="21003" y="1"/>
                  </a:moveTo>
                  <a:cubicBezTo>
                    <a:pt x="20950" y="1"/>
                    <a:pt x="20897" y="16"/>
                    <a:pt x="20852" y="46"/>
                  </a:cubicBezTo>
                  <a:lnTo>
                    <a:pt x="18177" y="2356"/>
                  </a:lnTo>
                  <a:cubicBezTo>
                    <a:pt x="18177" y="2356"/>
                    <a:pt x="18146" y="2387"/>
                    <a:pt x="18146" y="2387"/>
                  </a:cubicBezTo>
                  <a:lnTo>
                    <a:pt x="91" y="26946"/>
                  </a:lnTo>
                  <a:cubicBezTo>
                    <a:pt x="0" y="27068"/>
                    <a:pt x="61" y="27220"/>
                    <a:pt x="182" y="27281"/>
                  </a:cubicBezTo>
                  <a:lnTo>
                    <a:pt x="2523" y="28436"/>
                  </a:lnTo>
                  <a:lnTo>
                    <a:pt x="15654" y="35700"/>
                  </a:lnTo>
                  <a:cubicBezTo>
                    <a:pt x="15692" y="35713"/>
                    <a:pt x="15735" y="35720"/>
                    <a:pt x="15776" y="35720"/>
                  </a:cubicBezTo>
                  <a:cubicBezTo>
                    <a:pt x="15835" y="35720"/>
                    <a:pt x="15892" y="35705"/>
                    <a:pt x="15927" y="35670"/>
                  </a:cubicBezTo>
                  <a:cubicBezTo>
                    <a:pt x="16657" y="35092"/>
                    <a:pt x="20274" y="32083"/>
                    <a:pt x="25320" y="27433"/>
                  </a:cubicBezTo>
                  <a:cubicBezTo>
                    <a:pt x="30730" y="22417"/>
                    <a:pt x="37204" y="14666"/>
                    <a:pt x="37204" y="14666"/>
                  </a:cubicBezTo>
                  <a:cubicBezTo>
                    <a:pt x="37448" y="14454"/>
                    <a:pt x="37448" y="14089"/>
                    <a:pt x="37204" y="13876"/>
                  </a:cubicBezTo>
                  <a:cubicBezTo>
                    <a:pt x="36779" y="13451"/>
                    <a:pt x="35867" y="12600"/>
                    <a:pt x="34286" y="11171"/>
                  </a:cubicBezTo>
                  <a:cubicBezTo>
                    <a:pt x="31824" y="9013"/>
                    <a:pt x="22493" y="1171"/>
                    <a:pt x="21155" y="46"/>
                  </a:cubicBezTo>
                  <a:cubicBezTo>
                    <a:pt x="21110" y="16"/>
                    <a:pt x="21057" y="1"/>
                    <a:pt x="2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1118825" y="951075"/>
              <a:ext cx="191525" cy="163425"/>
            </a:xfrm>
            <a:custGeom>
              <a:avLst/>
              <a:gdLst/>
              <a:ahLst/>
              <a:cxnLst/>
              <a:rect l="l" t="t" r="r" b="b"/>
              <a:pathLst>
                <a:path w="7661" h="6537" extrusionOk="0">
                  <a:moveTo>
                    <a:pt x="426" y="0"/>
                  </a:moveTo>
                  <a:cubicBezTo>
                    <a:pt x="317" y="0"/>
                    <a:pt x="206" y="46"/>
                    <a:pt x="122" y="146"/>
                  </a:cubicBezTo>
                  <a:cubicBezTo>
                    <a:pt x="1" y="298"/>
                    <a:pt x="31" y="541"/>
                    <a:pt x="183" y="663"/>
                  </a:cubicBezTo>
                  <a:lnTo>
                    <a:pt x="6992" y="6468"/>
                  </a:lnTo>
                  <a:cubicBezTo>
                    <a:pt x="7052" y="6499"/>
                    <a:pt x="7144" y="6529"/>
                    <a:pt x="7235" y="6529"/>
                  </a:cubicBezTo>
                  <a:cubicBezTo>
                    <a:pt x="7251" y="6534"/>
                    <a:pt x="7268" y="6537"/>
                    <a:pt x="7286" y="6537"/>
                  </a:cubicBezTo>
                  <a:cubicBezTo>
                    <a:pt x="7368" y="6537"/>
                    <a:pt x="7464" y="6483"/>
                    <a:pt x="7539" y="6407"/>
                  </a:cubicBezTo>
                  <a:cubicBezTo>
                    <a:pt x="7660" y="6255"/>
                    <a:pt x="7630" y="6012"/>
                    <a:pt x="7478" y="5860"/>
                  </a:cubicBezTo>
                  <a:lnTo>
                    <a:pt x="669" y="85"/>
                  </a:lnTo>
                  <a:cubicBezTo>
                    <a:pt x="601" y="31"/>
                    <a:pt x="514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1078550" y="994400"/>
              <a:ext cx="190750" cy="164750"/>
            </a:xfrm>
            <a:custGeom>
              <a:avLst/>
              <a:gdLst/>
              <a:ahLst/>
              <a:cxnLst/>
              <a:rect l="l" t="t" r="r" b="b"/>
              <a:pathLst>
                <a:path w="7630" h="6590" extrusionOk="0">
                  <a:moveTo>
                    <a:pt x="413" y="0"/>
                  </a:moveTo>
                  <a:cubicBezTo>
                    <a:pt x="308" y="0"/>
                    <a:pt x="206" y="45"/>
                    <a:pt x="122" y="146"/>
                  </a:cubicBezTo>
                  <a:cubicBezTo>
                    <a:pt x="1" y="298"/>
                    <a:pt x="1" y="541"/>
                    <a:pt x="153" y="662"/>
                  </a:cubicBezTo>
                  <a:lnTo>
                    <a:pt x="6931" y="6498"/>
                  </a:lnTo>
                  <a:cubicBezTo>
                    <a:pt x="7022" y="6559"/>
                    <a:pt x="7113" y="6589"/>
                    <a:pt x="7174" y="6589"/>
                  </a:cubicBezTo>
                  <a:cubicBezTo>
                    <a:pt x="7296" y="6589"/>
                    <a:pt x="7417" y="6529"/>
                    <a:pt x="7478" y="6437"/>
                  </a:cubicBezTo>
                  <a:cubicBezTo>
                    <a:pt x="7630" y="6285"/>
                    <a:pt x="7600" y="6042"/>
                    <a:pt x="7448" y="5921"/>
                  </a:cubicBezTo>
                  <a:lnTo>
                    <a:pt x="669" y="85"/>
                  </a:lnTo>
                  <a:cubicBezTo>
                    <a:pt x="587" y="30"/>
                    <a:pt x="499" y="0"/>
                    <a:pt x="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041325" y="1033375"/>
              <a:ext cx="196075" cy="159975"/>
            </a:xfrm>
            <a:custGeom>
              <a:avLst/>
              <a:gdLst/>
              <a:ahLst/>
              <a:cxnLst/>
              <a:rect l="l" t="t" r="r" b="b"/>
              <a:pathLst>
                <a:path w="7843" h="6399" extrusionOk="0">
                  <a:moveTo>
                    <a:pt x="446" y="1"/>
                  </a:moveTo>
                  <a:cubicBezTo>
                    <a:pt x="335" y="1"/>
                    <a:pt x="223" y="48"/>
                    <a:pt x="152" y="137"/>
                  </a:cubicBezTo>
                  <a:cubicBezTo>
                    <a:pt x="0" y="319"/>
                    <a:pt x="31" y="532"/>
                    <a:pt x="213" y="684"/>
                  </a:cubicBezTo>
                  <a:lnTo>
                    <a:pt x="7174" y="6307"/>
                  </a:lnTo>
                  <a:cubicBezTo>
                    <a:pt x="7234" y="6368"/>
                    <a:pt x="7326" y="6398"/>
                    <a:pt x="7386" y="6398"/>
                  </a:cubicBezTo>
                  <a:cubicBezTo>
                    <a:pt x="7508" y="6398"/>
                    <a:pt x="7630" y="6337"/>
                    <a:pt x="7690" y="6246"/>
                  </a:cubicBezTo>
                  <a:cubicBezTo>
                    <a:pt x="7842" y="6094"/>
                    <a:pt x="7812" y="5851"/>
                    <a:pt x="7630" y="5729"/>
                  </a:cubicBezTo>
                  <a:lnTo>
                    <a:pt x="669" y="76"/>
                  </a:lnTo>
                  <a:cubicBezTo>
                    <a:pt x="606" y="25"/>
                    <a:pt x="526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007125" y="1070750"/>
              <a:ext cx="186950" cy="159825"/>
            </a:xfrm>
            <a:custGeom>
              <a:avLst/>
              <a:gdLst/>
              <a:ahLst/>
              <a:cxnLst/>
              <a:rect l="l" t="t" r="r" b="b"/>
              <a:pathLst>
                <a:path w="7478" h="6393" extrusionOk="0">
                  <a:moveTo>
                    <a:pt x="413" y="1"/>
                  </a:moveTo>
                  <a:cubicBezTo>
                    <a:pt x="307" y="1"/>
                    <a:pt x="206" y="48"/>
                    <a:pt x="122" y="131"/>
                  </a:cubicBezTo>
                  <a:cubicBezTo>
                    <a:pt x="0" y="283"/>
                    <a:pt x="0" y="526"/>
                    <a:pt x="183" y="678"/>
                  </a:cubicBezTo>
                  <a:lnTo>
                    <a:pt x="6809" y="6301"/>
                  </a:lnTo>
                  <a:cubicBezTo>
                    <a:pt x="6870" y="6362"/>
                    <a:pt x="6961" y="6393"/>
                    <a:pt x="7022" y="6393"/>
                  </a:cubicBezTo>
                  <a:cubicBezTo>
                    <a:pt x="7143" y="6393"/>
                    <a:pt x="7265" y="6362"/>
                    <a:pt x="7326" y="6271"/>
                  </a:cubicBezTo>
                  <a:cubicBezTo>
                    <a:pt x="7478" y="6119"/>
                    <a:pt x="7447" y="5876"/>
                    <a:pt x="7295" y="5724"/>
                  </a:cubicBezTo>
                  <a:lnTo>
                    <a:pt x="669" y="101"/>
                  </a:lnTo>
                  <a:cubicBezTo>
                    <a:pt x="587" y="32"/>
                    <a:pt x="499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1326404" y="500540"/>
            <a:ext cx="1830972" cy="1822411"/>
            <a:chOff x="2414491" y="671177"/>
            <a:chExt cx="1830972" cy="1822411"/>
          </a:xfrm>
        </p:grpSpPr>
        <p:sp>
          <p:nvSpPr>
            <p:cNvPr id="1263" name="Google Shape;1263;p50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0"/>
          <p:cNvGrpSpPr/>
          <p:nvPr/>
        </p:nvGrpSpPr>
        <p:grpSpPr>
          <a:xfrm rot="-969610">
            <a:off x="6880585" y="2461943"/>
            <a:ext cx="2217391" cy="2896369"/>
            <a:chOff x="6078061" y="1684347"/>
            <a:chExt cx="1743860" cy="2277840"/>
          </a:xfrm>
        </p:grpSpPr>
        <p:sp>
          <p:nvSpPr>
            <p:cNvPr id="1298" name="Google Shape;1298;p50"/>
            <p:cNvSpPr/>
            <p:nvPr/>
          </p:nvSpPr>
          <p:spPr>
            <a:xfrm>
              <a:off x="7384410" y="1684347"/>
              <a:ext cx="437511" cy="516459"/>
            </a:xfrm>
            <a:custGeom>
              <a:avLst/>
              <a:gdLst/>
              <a:ahLst/>
              <a:cxnLst/>
              <a:rect l="l" t="t" r="r" b="b"/>
              <a:pathLst>
                <a:path w="8490" h="10022" extrusionOk="0">
                  <a:moveTo>
                    <a:pt x="8405" y="0"/>
                  </a:moveTo>
                  <a:cubicBezTo>
                    <a:pt x="8396" y="0"/>
                    <a:pt x="8390" y="41"/>
                    <a:pt x="8390" y="41"/>
                  </a:cubicBezTo>
                  <a:cubicBezTo>
                    <a:pt x="8390" y="41"/>
                    <a:pt x="6535" y="1439"/>
                    <a:pt x="4043" y="1986"/>
                  </a:cubicBezTo>
                  <a:cubicBezTo>
                    <a:pt x="1551" y="2563"/>
                    <a:pt x="0" y="6636"/>
                    <a:pt x="487" y="8430"/>
                  </a:cubicBezTo>
                  <a:cubicBezTo>
                    <a:pt x="895" y="9870"/>
                    <a:pt x="1871" y="10021"/>
                    <a:pt x="2264" y="10021"/>
                  </a:cubicBezTo>
                  <a:cubicBezTo>
                    <a:pt x="2369" y="10021"/>
                    <a:pt x="2432" y="10010"/>
                    <a:pt x="2432" y="10010"/>
                  </a:cubicBezTo>
                  <a:cubicBezTo>
                    <a:pt x="2432" y="10010"/>
                    <a:pt x="8298" y="8794"/>
                    <a:pt x="8420" y="4053"/>
                  </a:cubicBezTo>
                  <a:cubicBezTo>
                    <a:pt x="8490" y="427"/>
                    <a:pt x="8435" y="0"/>
                    <a:pt x="8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6078061" y="2151644"/>
              <a:ext cx="1448939" cy="1810543"/>
            </a:xfrm>
            <a:custGeom>
              <a:avLst/>
              <a:gdLst/>
              <a:ahLst/>
              <a:cxnLst/>
              <a:rect l="l" t="t" r="r" b="b"/>
              <a:pathLst>
                <a:path w="28117" h="35134" extrusionOk="0">
                  <a:moveTo>
                    <a:pt x="26110" y="0"/>
                  </a:moveTo>
                  <a:cubicBezTo>
                    <a:pt x="26110" y="0"/>
                    <a:pt x="21247" y="3587"/>
                    <a:pt x="16353" y="10213"/>
                  </a:cubicBezTo>
                  <a:cubicBezTo>
                    <a:pt x="11429" y="16839"/>
                    <a:pt x="0" y="34256"/>
                    <a:pt x="1186" y="35107"/>
                  </a:cubicBezTo>
                  <a:cubicBezTo>
                    <a:pt x="1210" y="35125"/>
                    <a:pt x="1241" y="35134"/>
                    <a:pt x="1279" y="35134"/>
                  </a:cubicBezTo>
                  <a:cubicBezTo>
                    <a:pt x="3097" y="35134"/>
                    <a:pt x="20354" y="14791"/>
                    <a:pt x="24195" y="8420"/>
                  </a:cubicBezTo>
                  <a:cubicBezTo>
                    <a:pt x="28116" y="1915"/>
                    <a:pt x="27782" y="942"/>
                    <a:pt x="27782" y="942"/>
                  </a:cubicBezTo>
                  <a:lnTo>
                    <a:pt x="26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50"/>
          <p:cNvSpPr/>
          <p:nvPr/>
        </p:nvSpPr>
        <p:spPr>
          <a:xfrm rot="5400000">
            <a:off x="-1836150" y="1175258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50"/>
          <p:cNvSpPr/>
          <p:nvPr/>
        </p:nvSpPr>
        <p:spPr>
          <a:xfrm rot="-7977683">
            <a:off x="2160949" y="316425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50"/>
          <p:cNvSpPr/>
          <p:nvPr/>
        </p:nvSpPr>
        <p:spPr>
          <a:xfrm rot="4742319" flipH="1">
            <a:off x="6790763" y="-645967"/>
            <a:ext cx="3210858" cy="319754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1"/>
          <p:cNvSpPr/>
          <p:nvPr/>
        </p:nvSpPr>
        <p:spPr>
          <a:xfrm rot="288619" flipH="1">
            <a:off x="-1653681" y="1325314"/>
            <a:ext cx="4829256" cy="4097619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51"/>
          <p:cNvSpPr/>
          <p:nvPr/>
        </p:nvSpPr>
        <p:spPr>
          <a:xfrm>
            <a:off x="7777725" y="671438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51"/>
          <p:cNvSpPr/>
          <p:nvPr/>
        </p:nvSpPr>
        <p:spPr>
          <a:xfrm rot="8226410">
            <a:off x="757957" y="-908700"/>
            <a:ext cx="1938898" cy="330571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51"/>
          <p:cNvGrpSpPr/>
          <p:nvPr/>
        </p:nvGrpSpPr>
        <p:grpSpPr>
          <a:xfrm rot="-3861937">
            <a:off x="6523183" y="1380139"/>
            <a:ext cx="2023570" cy="3313878"/>
            <a:chOff x="5754175" y="3922575"/>
            <a:chExt cx="682400" cy="1117525"/>
          </a:xfrm>
        </p:grpSpPr>
        <p:sp>
          <p:nvSpPr>
            <p:cNvPr id="1308" name="Google Shape;1308;p51"/>
            <p:cNvSpPr/>
            <p:nvPr/>
          </p:nvSpPr>
          <p:spPr>
            <a:xfrm>
              <a:off x="5754175" y="4953250"/>
              <a:ext cx="70700" cy="86850"/>
            </a:xfrm>
            <a:custGeom>
              <a:avLst/>
              <a:gdLst/>
              <a:ahLst/>
              <a:cxnLst/>
              <a:rect l="l" t="t" r="r" b="b"/>
              <a:pathLst>
                <a:path w="2828" h="3474" extrusionOk="0">
                  <a:moveTo>
                    <a:pt x="1855" y="1"/>
                  </a:moveTo>
                  <a:cubicBezTo>
                    <a:pt x="1855" y="1"/>
                    <a:pt x="0" y="3283"/>
                    <a:pt x="973" y="3466"/>
                  </a:cubicBezTo>
                  <a:cubicBezTo>
                    <a:pt x="1000" y="3471"/>
                    <a:pt x="1027" y="3473"/>
                    <a:pt x="1054" y="3473"/>
                  </a:cubicBezTo>
                  <a:cubicBezTo>
                    <a:pt x="1994" y="3473"/>
                    <a:pt x="2827" y="456"/>
                    <a:pt x="2827" y="456"/>
                  </a:cubicBezTo>
                  <a:lnTo>
                    <a:pt x="1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5768600" y="4780750"/>
              <a:ext cx="193050" cy="209925"/>
            </a:xfrm>
            <a:custGeom>
              <a:avLst/>
              <a:gdLst/>
              <a:ahLst/>
              <a:cxnLst/>
              <a:rect l="l" t="t" r="r" b="b"/>
              <a:pathLst>
                <a:path w="7722" h="8397" extrusionOk="0">
                  <a:moveTo>
                    <a:pt x="1065" y="1"/>
                  </a:moveTo>
                  <a:cubicBezTo>
                    <a:pt x="1065" y="1"/>
                    <a:pt x="1" y="7812"/>
                    <a:pt x="1156" y="8359"/>
                  </a:cubicBezTo>
                  <a:cubicBezTo>
                    <a:pt x="1208" y="8384"/>
                    <a:pt x="1269" y="8396"/>
                    <a:pt x="1338" y="8396"/>
                  </a:cubicBezTo>
                  <a:cubicBezTo>
                    <a:pt x="2789" y="8396"/>
                    <a:pt x="7721" y="3131"/>
                    <a:pt x="7721" y="3131"/>
                  </a:cubicBezTo>
                  <a:lnTo>
                    <a:pt x="1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5795200" y="4343050"/>
              <a:ext cx="389100" cy="516000"/>
            </a:xfrm>
            <a:custGeom>
              <a:avLst/>
              <a:gdLst/>
              <a:ahLst/>
              <a:cxnLst/>
              <a:rect l="l" t="t" r="r" b="b"/>
              <a:pathLst>
                <a:path w="15564" h="20640" extrusionOk="0">
                  <a:moveTo>
                    <a:pt x="8329" y="1"/>
                  </a:moveTo>
                  <a:cubicBezTo>
                    <a:pt x="8329" y="1"/>
                    <a:pt x="7296" y="1399"/>
                    <a:pt x="5715" y="5047"/>
                  </a:cubicBezTo>
                  <a:cubicBezTo>
                    <a:pt x="4104" y="8694"/>
                    <a:pt x="1" y="17509"/>
                    <a:pt x="1" y="17509"/>
                  </a:cubicBezTo>
                  <a:lnTo>
                    <a:pt x="6657" y="20639"/>
                  </a:lnTo>
                  <a:cubicBezTo>
                    <a:pt x="6657" y="20639"/>
                    <a:pt x="7387" y="19728"/>
                    <a:pt x="9636" y="15381"/>
                  </a:cubicBezTo>
                  <a:cubicBezTo>
                    <a:pt x="12281" y="10305"/>
                    <a:pt x="15563" y="3010"/>
                    <a:pt x="15563" y="3010"/>
                  </a:cubicBezTo>
                  <a:lnTo>
                    <a:pt x="8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6003425" y="3922575"/>
              <a:ext cx="433150" cy="579525"/>
            </a:xfrm>
            <a:custGeom>
              <a:avLst/>
              <a:gdLst/>
              <a:ahLst/>
              <a:cxnLst/>
              <a:rect l="l" t="t" r="r" b="b"/>
              <a:pathLst>
                <a:path w="17326" h="23181" extrusionOk="0">
                  <a:moveTo>
                    <a:pt x="11816" y="1"/>
                  </a:moveTo>
                  <a:cubicBezTo>
                    <a:pt x="10345" y="1"/>
                    <a:pt x="8903" y="821"/>
                    <a:pt x="8085" y="2200"/>
                  </a:cubicBezTo>
                  <a:cubicBezTo>
                    <a:pt x="6535" y="4814"/>
                    <a:pt x="0" y="16820"/>
                    <a:pt x="0" y="16820"/>
                  </a:cubicBezTo>
                  <a:lnTo>
                    <a:pt x="7234" y="19829"/>
                  </a:lnTo>
                  <a:cubicBezTo>
                    <a:pt x="7234" y="19829"/>
                    <a:pt x="13515" y="6181"/>
                    <a:pt x="13978" y="6181"/>
                  </a:cubicBezTo>
                  <a:cubicBezTo>
                    <a:pt x="13979" y="6181"/>
                    <a:pt x="13981" y="6181"/>
                    <a:pt x="13982" y="6181"/>
                  </a:cubicBezTo>
                  <a:cubicBezTo>
                    <a:pt x="14469" y="6273"/>
                    <a:pt x="8237" y="17276"/>
                    <a:pt x="8481" y="20619"/>
                  </a:cubicBezTo>
                  <a:cubicBezTo>
                    <a:pt x="8589" y="22468"/>
                    <a:pt x="9616" y="23180"/>
                    <a:pt x="10214" y="23180"/>
                  </a:cubicBezTo>
                  <a:cubicBezTo>
                    <a:pt x="10451" y="23180"/>
                    <a:pt x="10621" y="23068"/>
                    <a:pt x="10639" y="22869"/>
                  </a:cubicBezTo>
                  <a:cubicBezTo>
                    <a:pt x="10730" y="22109"/>
                    <a:pt x="8845" y="21835"/>
                    <a:pt x="9757" y="19130"/>
                  </a:cubicBezTo>
                  <a:cubicBezTo>
                    <a:pt x="12493" y="10802"/>
                    <a:pt x="17326" y="5300"/>
                    <a:pt x="15411" y="2169"/>
                  </a:cubicBezTo>
                  <a:cubicBezTo>
                    <a:pt x="14477" y="660"/>
                    <a:pt x="13135" y="1"/>
                    <a:pt x="11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 rot="-1855510" flipH="1">
            <a:off x="2277590" y="3269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"/>
          <p:cNvSpPr/>
          <p:nvPr/>
        </p:nvSpPr>
        <p:spPr>
          <a:xfrm rot="-458900">
            <a:off x="-1050010" y="1201201"/>
            <a:ext cx="3369322" cy="3877052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 rot="-5776221" flipH="1">
            <a:off x="5743624" y="-1186688"/>
            <a:ext cx="4752751" cy="4346457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 rot="8329862" flipH="1">
            <a:off x="3226188" y="-1327516"/>
            <a:ext cx="2044712" cy="3486061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7018450" y="3331851"/>
            <a:ext cx="1020984" cy="133342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763275" y="799200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6926300" y="-86950"/>
            <a:ext cx="4030804" cy="5999550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12700" y="3113038"/>
            <a:ext cx="1938817" cy="3305577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53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4184875" y="1473300"/>
            <a:ext cx="4245900" cy="21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64" name="Google Shape;164;p10"/>
          <p:cNvSpPr/>
          <p:nvPr/>
        </p:nvSpPr>
        <p:spPr>
          <a:xfrm rot="7018826" flipH="1">
            <a:off x="2857318" y="-764238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 rot="-8259636" flipH="1">
            <a:off x="4411264" y="3000624"/>
            <a:ext cx="3210911" cy="3197598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>
            <a:off x="2285225" y="3225607"/>
            <a:ext cx="1419128" cy="12517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5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14" name="Google Shape;1314;p5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romirDev/IU-DLBCSPJWD01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4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Project: Java and Web Development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21" name="Google Shape;1321;p54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Github repository: </a:t>
            </a:r>
            <a:r>
              <a:rPr lang="en" u="sng">
                <a:hlinkClick r:id="rId3"/>
              </a:rPr>
              <a:t>https://github.com/PetromirDev/IU-DLBCSPJWD01/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22" name="Google Shape;1322;p54"/>
          <p:cNvSpPr txBox="1">
            <a:spLocks noGrp="1"/>
          </p:cNvSpPr>
          <p:nvPr>
            <p:ph type="ctrTitle"/>
          </p:nvPr>
        </p:nvSpPr>
        <p:spPr>
          <a:xfrm>
            <a:off x="1283100" y="680225"/>
            <a:ext cx="6577800" cy="9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>
                <a:solidFill>
                  <a:schemeClr val="accent3"/>
                </a:solidFill>
              </a:rPr>
              <a:t>Phase 2</a:t>
            </a:r>
            <a:endParaRPr sz="3200" b="0">
              <a:solidFill>
                <a:schemeClr val="accent3"/>
              </a:solidFill>
            </a:endParaRPr>
          </a:p>
        </p:txBody>
      </p:sp>
      <p:sp>
        <p:nvSpPr>
          <p:cNvPr id="1323" name="Google Shape;1323;p54"/>
          <p:cNvSpPr txBox="1">
            <a:spLocks noGrp="1"/>
          </p:cNvSpPr>
          <p:nvPr>
            <p:ph type="subTitle" idx="1"/>
          </p:nvPr>
        </p:nvSpPr>
        <p:spPr>
          <a:xfrm>
            <a:off x="2444550" y="4609450"/>
            <a:ext cx="6577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By Petromir Petrov 9213260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cast">
            <a:hlinkClick r:id="" action="ppaction://media"/>
            <a:extLst>
              <a:ext uri="{FF2B5EF4-FFF2-40B4-BE49-F238E27FC236}">
                <a16:creationId xmlns:a16="http://schemas.microsoft.com/office/drawing/2014/main" id="{9919F742-0793-FC00-7BE1-1C3AA4F21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2" y="567773"/>
            <a:ext cx="9141515" cy="4001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6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5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the Application</a:t>
            </a:r>
            <a:endParaRPr/>
          </a:p>
        </p:txBody>
      </p:sp>
      <p:sp>
        <p:nvSpPr>
          <p:cNvPr id="1329" name="Google Shape;1329;p55"/>
          <p:cNvSpPr txBox="1">
            <a:spLocks noGrp="1"/>
          </p:cNvSpPr>
          <p:nvPr>
            <p:ph type="subTitle" idx="1"/>
          </p:nvPr>
        </p:nvSpPr>
        <p:spPr>
          <a:xfrm>
            <a:off x="1597650" y="2745047"/>
            <a:ext cx="5948700" cy="21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simple web app for users to track books they want to read. Readers can create a profile, manage books across devices, and organize them into categories. The app provides an intuitive way to track reading progress (Want to Read, Reading, Read)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50" y="0"/>
            <a:ext cx="66562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5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Tech-stack</a:t>
            </a:r>
            <a:endParaRPr/>
          </a:p>
        </p:txBody>
      </p:sp>
      <p:sp>
        <p:nvSpPr>
          <p:cNvPr id="1340" name="Google Shape;1340;p57"/>
          <p:cNvSpPr txBox="1">
            <a:spLocks noGrp="1"/>
          </p:cNvSpPr>
          <p:nvPr>
            <p:ph type="subTitle" idx="1"/>
          </p:nvPr>
        </p:nvSpPr>
        <p:spPr>
          <a:xfrm>
            <a:off x="713250" y="1541350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Front-end</a:t>
            </a:r>
            <a:endParaRPr/>
          </a:p>
        </p:txBody>
      </p:sp>
      <p:sp>
        <p:nvSpPr>
          <p:cNvPr id="1341" name="Google Shape;1341;p57"/>
          <p:cNvSpPr txBox="1">
            <a:spLocks noGrp="1"/>
          </p:cNvSpPr>
          <p:nvPr>
            <p:ph type="subTitle" idx="2"/>
          </p:nvPr>
        </p:nvSpPr>
        <p:spPr>
          <a:xfrm>
            <a:off x="3488100" y="1541350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1342" name="Google Shape;1342;p57"/>
          <p:cNvSpPr txBox="1">
            <a:spLocks noGrp="1"/>
          </p:cNvSpPr>
          <p:nvPr>
            <p:ph type="subTitle" idx="3"/>
          </p:nvPr>
        </p:nvSpPr>
        <p:spPr>
          <a:xfrm>
            <a:off x="713250" y="1995850"/>
            <a:ext cx="2500800" cy="15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Next.js</a:t>
            </a:r>
            <a:r>
              <a:rPr lang="en" sz="1300">
                <a:solidFill>
                  <a:srgbClr val="000000"/>
                </a:solidFill>
              </a:rPr>
              <a:t> - React framework for SSR &amp; static generation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TypeScript</a:t>
            </a:r>
            <a:r>
              <a:rPr lang="en" sz="1300">
                <a:solidFill>
                  <a:srgbClr val="000000"/>
                </a:solidFill>
              </a:rPr>
              <a:t> - Statically typed JavaScript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Tailwind CSS</a:t>
            </a:r>
            <a:r>
              <a:rPr lang="en" sz="1300">
                <a:solidFill>
                  <a:srgbClr val="000000"/>
                </a:solidFill>
              </a:rPr>
              <a:t> - Utility-first styling for responsiveness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ShadCN / Radix UI</a:t>
            </a:r>
            <a:r>
              <a:rPr lang="en" sz="1300">
                <a:solidFill>
                  <a:srgbClr val="000000"/>
                </a:solidFill>
              </a:rPr>
              <a:t> - UI components</a:t>
            </a:r>
            <a:endParaRPr sz="1300"/>
          </a:p>
        </p:txBody>
      </p:sp>
      <p:sp>
        <p:nvSpPr>
          <p:cNvPr id="1343" name="Google Shape;1343;p57"/>
          <p:cNvSpPr txBox="1">
            <a:spLocks noGrp="1"/>
          </p:cNvSpPr>
          <p:nvPr>
            <p:ph type="subTitle" idx="5"/>
          </p:nvPr>
        </p:nvSpPr>
        <p:spPr>
          <a:xfrm>
            <a:off x="6262950" y="1541350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344" name="Google Shape;1344;p57"/>
          <p:cNvSpPr txBox="1">
            <a:spLocks noGrp="1"/>
          </p:cNvSpPr>
          <p:nvPr>
            <p:ph type="subTitle" idx="6"/>
          </p:nvPr>
        </p:nvSpPr>
        <p:spPr>
          <a:xfrm>
            <a:off x="6262950" y="1995838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SQLite</a:t>
            </a:r>
            <a:r>
              <a:rPr lang="en" sz="1300">
                <a:solidFill>
                  <a:srgbClr val="000000"/>
                </a:solidFill>
              </a:rPr>
              <a:t> – Lightweight and easy to manage</a:t>
            </a:r>
            <a:endParaRPr sz="1300"/>
          </a:p>
        </p:txBody>
      </p:sp>
      <p:sp>
        <p:nvSpPr>
          <p:cNvPr id="1345" name="Google Shape;1345;p57"/>
          <p:cNvSpPr txBox="1">
            <a:spLocks noGrp="1"/>
          </p:cNvSpPr>
          <p:nvPr>
            <p:ph type="subTitle" idx="3"/>
          </p:nvPr>
        </p:nvSpPr>
        <p:spPr>
          <a:xfrm>
            <a:off x="3321600" y="1995850"/>
            <a:ext cx="2657700" cy="13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Next.js back-end </a:t>
            </a:r>
            <a:r>
              <a:rPr lang="en" sz="1300">
                <a:solidFill>
                  <a:srgbClr val="000000"/>
                </a:solidFill>
              </a:rPr>
              <a:t>– Handles requests without API endpoints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</a:rPr>
              <a:t>TypeScript</a:t>
            </a:r>
            <a:r>
              <a:rPr lang="en" sz="1300">
                <a:solidFill>
                  <a:srgbClr val="000000"/>
                </a:solidFill>
              </a:rPr>
              <a:t> – Ensures type safety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58"/>
          <p:cNvSpPr txBox="1">
            <a:spLocks noGrp="1"/>
          </p:cNvSpPr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Screenshots</a:t>
            </a:r>
            <a:endParaRPr sz="6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6" name="Google Shape;1356;p59"/>
          <p:cNvCxnSpPr/>
          <p:nvPr/>
        </p:nvCxnSpPr>
        <p:spPr>
          <a:xfrm rot="10800000" flipH="1">
            <a:off x="1364100" y="2763050"/>
            <a:ext cx="2340600" cy="990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7" name="Google Shape;1357;p59"/>
          <p:cNvSpPr/>
          <p:nvPr/>
        </p:nvSpPr>
        <p:spPr>
          <a:xfrm>
            <a:off x="3704700" y="2538400"/>
            <a:ext cx="1734600" cy="426000"/>
          </a:xfrm>
          <a:prstGeom prst="rect">
            <a:avLst/>
          </a:prstGeom>
          <a:noFill/>
          <a:ln w="9525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358" name="Google Shape;1358;p59"/>
          <p:cNvSpPr txBox="1"/>
          <p:nvPr/>
        </p:nvSpPr>
        <p:spPr>
          <a:xfrm>
            <a:off x="464550" y="3753050"/>
            <a:ext cx="198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Manjari"/>
                <a:ea typeface="Manjari"/>
                <a:cs typeface="Manjari"/>
                <a:sym typeface="Manjari"/>
              </a:rPr>
              <a:t>Call to Actions</a:t>
            </a:r>
            <a:endParaRPr sz="1800" b="1">
              <a:solidFill>
                <a:srgbClr val="FF0000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359" name="Google Shape;1359;p59"/>
          <p:cNvSpPr/>
          <p:nvPr/>
        </p:nvSpPr>
        <p:spPr>
          <a:xfrm>
            <a:off x="3470400" y="4565100"/>
            <a:ext cx="2203200" cy="42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1360" name="Google Shape;1360;p59"/>
          <p:cNvCxnSpPr/>
          <p:nvPr/>
        </p:nvCxnSpPr>
        <p:spPr>
          <a:xfrm flipH="1">
            <a:off x="5734275" y="3867725"/>
            <a:ext cx="1106400" cy="65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1" name="Google Shape;1361;p59"/>
          <p:cNvSpPr txBox="1"/>
          <p:nvPr/>
        </p:nvSpPr>
        <p:spPr>
          <a:xfrm>
            <a:off x="5811250" y="3406025"/>
            <a:ext cx="239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Manjari"/>
                <a:ea typeface="Manjari"/>
                <a:cs typeface="Manjari"/>
                <a:sym typeface="Manjari"/>
              </a:rPr>
              <a:t>Footer with credits</a:t>
            </a:r>
            <a:endParaRPr sz="1800" b="1">
              <a:solidFill>
                <a:srgbClr val="FF0000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7" name="Google Shape;1367;p60"/>
          <p:cNvCxnSpPr>
            <a:stCxn id="1368" idx="0"/>
            <a:endCxn id="1369" idx="3"/>
          </p:cNvCxnSpPr>
          <p:nvPr/>
        </p:nvCxnSpPr>
        <p:spPr>
          <a:xfrm rot="10800000">
            <a:off x="3456000" y="1979025"/>
            <a:ext cx="1350000" cy="115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9" name="Google Shape;1369;p60"/>
          <p:cNvSpPr/>
          <p:nvPr/>
        </p:nvSpPr>
        <p:spPr>
          <a:xfrm>
            <a:off x="1416250" y="1397000"/>
            <a:ext cx="2039700" cy="1164300"/>
          </a:xfrm>
          <a:prstGeom prst="rect">
            <a:avLst/>
          </a:prstGeom>
          <a:noFill/>
          <a:ln w="9525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368" name="Google Shape;1368;p60"/>
          <p:cNvSpPr txBox="1"/>
          <p:nvPr/>
        </p:nvSpPr>
        <p:spPr>
          <a:xfrm>
            <a:off x="4116450" y="3138525"/>
            <a:ext cx="137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Manjari"/>
                <a:ea typeface="Manjari"/>
                <a:cs typeface="Manjari"/>
                <a:sym typeface="Manjari"/>
              </a:rPr>
              <a:t>Book entry</a:t>
            </a:r>
            <a:endParaRPr sz="1800" b="1">
              <a:solidFill>
                <a:srgbClr val="FF0000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1370" name="Google Shape;1370;p60"/>
          <p:cNvCxnSpPr>
            <a:endCxn id="1371" idx="1"/>
          </p:cNvCxnSpPr>
          <p:nvPr/>
        </p:nvCxnSpPr>
        <p:spPr>
          <a:xfrm rot="10800000" flipH="1">
            <a:off x="6015100" y="883125"/>
            <a:ext cx="922200" cy="18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1" name="Google Shape;1371;p60"/>
          <p:cNvSpPr/>
          <p:nvPr/>
        </p:nvSpPr>
        <p:spPr>
          <a:xfrm>
            <a:off x="6937300" y="750825"/>
            <a:ext cx="809700" cy="264600"/>
          </a:xfrm>
          <a:prstGeom prst="rect">
            <a:avLst/>
          </a:prstGeom>
          <a:noFill/>
          <a:ln w="9525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372" name="Google Shape;1372;p60"/>
          <p:cNvSpPr txBox="1"/>
          <p:nvPr/>
        </p:nvSpPr>
        <p:spPr>
          <a:xfrm>
            <a:off x="4259200" y="658100"/>
            <a:ext cx="198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Manjari"/>
                <a:ea typeface="Manjari"/>
                <a:cs typeface="Manjari"/>
                <a:sym typeface="Manjari"/>
              </a:rPr>
              <a:t>Button to add a new book</a:t>
            </a:r>
            <a:endParaRPr sz="1800" b="1">
              <a:solidFill>
                <a:srgbClr val="FF0000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1373" name="Google Shape;1373;p60"/>
          <p:cNvCxnSpPr>
            <a:stCxn id="1374" idx="0"/>
            <a:endCxn id="1375" idx="1"/>
          </p:cNvCxnSpPr>
          <p:nvPr/>
        </p:nvCxnSpPr>
        <p:spPr>
          <a:xfrm rot="10800000" flipH="1">
            <a:off x="689550" y="910463"/>
            <a:ext cx="688200" cy="327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5" name="Google Shape;1375;p60"/>
          <p:cNvSpPr/>
          <p:nvPr/>
        </p:nvSpPr>
        <p:spPr>
          <a:xfrm>
            <a:off x="1377675" y="750816"/>
            <a:ext cx="2799900" cy="319200"/>
          </a:xfrm>
          <a:prstGeom prst="rect">
            <a:avLst/>
          </a:prstGeom>
          <a:noFill/>
          <a:ln w="9525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374" name="Google Shape;1374;p60"/>
          <p:cNvSpPr txBox="1"/>
          <p:nvPr/>
        </p:nvSpPr>
        <p:spPr>
          <a:xfrm>
            <a:off x="0" y="1238363"/>
            <a:ext cx="137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Manjari"/>
                <a:ea typeface="Manjari"/>
                <a:cs typeface="Manjari"/>
                <a:sym typeface="Manjari"/>
              </a:rPr>
              <a:t>Book search</a:t>
            </a:r>
            <a:endParaRPr sz="1800" b="1">
              <a:solidFill>
                <a:srgbClr val="FF0000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1" name="Google Shape;1381;p61"/>
          <p:cNvCxnSpPr>
            <a:endCxn id="1382" idx="1"/>
          </p:cNvCxnSpPr>
          <p:nvPr/>
        </p:nvCxnSpPr>
        <p:spPr>
          <a:xfrm rot="10800000" flipH="1">
            <a:off x="1364050" y="2588375"/>
            <a:ext cx="1904700" cy="1164600"/>
          </a:xfrm>
          <a:prstGeom prst="straightConnector1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2" name="Google Shape;1382;p61"/>
          <p:cNvSpPr/>
          <p:nvPr/>
        </p:nvSpPr>
        <p:spPr>
          <a:xfrm>
            <a:off x="3268750" y="1197425"/>
            <a:ext cx="2630700" cy="2781900"/>
          </a:xfrm>
          <a:prstGeom prst="rect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383" name="Google Shape;1383;p61"/>
          <p:cNvSpPr txBox="1"/>
          <p:nvPr/>
        </p:nvSpPr>
        <p:spPr>
          <a:xfrm>
            <a:off x="701050" y="3699300"/>
            <a:ext cx="198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E06666"/>
                </a:solidFill>
                <a:latin typeface="Manjari"/>
                <a:ea typeface="Manjari"/>
                <a:cs typeface="Manjari"/>
                <a:sym typeface="Manjari"/>
              </a:rPr>
              <a:t>Modal to add new books</a:t>
            </a:r>
            <a:endParaRPr sz="1800" b="1">
              <a:solidFill>
                <a:srgbClr val="EA9999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62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to my initial proposal</a:t>
            </a:r>
            <a:endParaRPr/>
          </a:p>
        </p:txBody>
      </p:sp>
      <p:sp>
        <p:nvSpPr>
          <p:cNvPr id="1389" name="Google Shape;1389;p62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After reviewing my initial proposal, I decided to keep the original design unchanged. The chosen technologies—Next.js with Server Actions for the back-end, SQLite for the database, and Tailwind with Shadcn for styling—still align well with the project’s goals. I am comfortable with this tech stack since I use it professionally, allowing me to develop the application more efficiently.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Since I haven’t received any feedback suggesting changes, and my initial choices effectively meet the requirements, there was no need for adjustments. However, I remain open to refining the application based on future feedback.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DEF1E8"/>
      </a:lt1>
      <a:dk2>
        <a:srgbClr val="91DB92"/>
      </a:dk2>
      <a:lt2>
        <a:srgbClr val="FFFFFF"/>
      </a:lt2>
      <a:accent1>
        <a:srgbClr val="BBACAC"/>
      </a:accent1>
      <a:accent2>
        <a:srgbClr val="40474B"/>
      </a:accent2>
      <a:accent3>
        <a:srgbClr val="91DB92"/>
      </a:accent3>
      <a:accent4>
        <a:srgbClr val="DEF1E8"/>
      </a:accent4>
      <a:accent5>
        <a:srgbClr val="BBACAC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Elegant Education Pack for Students by Slidesgo</vt:lpstr>
      <vt:lpstr>Slidesgo Final Pages</vt:lpstr>
      <vt:lpstr>Project: Java and Web Development</vt:lpstr>
      <vt:lpstr>Purpose of the Application</vt:lpstr>
      <vt:lpstr>PowerPoint Presentation</vt:lpstr>
      <vt:lpstr>Tech-stack</vt:lpstr>
      <vt:lpstr>Screenshots</vt:lpstr>
      <vt:lpstr>PowerPoint Presentation</vt:lpstr>
      <vt:lpstr>PowerPoint Presentation</vt:lpstr>
      <vt:lpstr>PowerPoint Presentation</vt:lpstr>
      <vt:lpstr>Changes to my initial proposal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4</cp:revision>
  <dcterms:modified xsi:type="dcterms:W3CDTF">2025-03-27T08:36:06Z</dcterms:modified>
</cp:coreProperties>
</file>